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D78223-EC1E-4731-8D66-F3E3F5148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40A52DE-F3D7-4B11-861B-BD6B68370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11D8C9-C2F1-4F4B-9FAD-084D3CBC5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205-85F8-4C27-87FF-57B5C566D12A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8B053E-F99C-456E-B576-D678E16E2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0A545E9-F4F0-4FE7-9FF4-9C6E2A791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FFAF-6A56-410D-8986-61063326EB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08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1FC72D-3CFA-4C0F-9A19-87D693968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D5380A1-0582-46F1-8644-912B30990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0CD493-D2F1-4665-B99C-126A767E8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205-85F8-4C27-87FF-57B5C566D12A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19A1E67-4EC1-4198-873F-F5602496C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20E2277-F6B7-4478-8ED1-0850A779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FFAF-6A56-410D-8986-61063326EB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54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3078F8F-5E5C-4765-9C02-AAC6622606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E7FF0A4-E9C2-43F6-AFBB-94FC7FE05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BFD879E-FD36-4491-A16C-C1792FE84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205-85F8-4C27-87FF-57B5C566D12A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82D9FA1-C2FD-4054-84C6-08F9CC3BF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1FBF69-C2DD-46A0-AE52-7990E3AA2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FFAF-6A56-410D-8986-61063326EB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894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156388-7A6B-4FBA-A929-D55277646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237F70-98D5-448D-B096-1C1B4C19E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5B3EB4E-8E04-4A70-846B-0B8C3D0E6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205-85F8-4C27-87FF-57B5C566D12A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79FB46-25E4-4216-B9CC-E3832BFD4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A50C14D-E261-4450-AC99-F0EDD6AA0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FFAF-6A56-410D-8986-61063326EB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357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B1A881-9A4E-4073-AFCB-19E1FCFE7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7137085-5679-447A-9EBE-AE1AD423C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1FD96BF-9DFA-425E-848D-2F2230907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205-85F8-4C27-87FF-57B5C566D12A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31E31C-82BC-4D59-8DAD-2ED245707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C076A2-06AE-4F26-B5CB-EC4D9543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FFAF-6A56-410D-8986-61063326EB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130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D89002-D835-4889-ABEA-72A1D0B0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4F6DF9-24D0-4AE1-BAAB-4FF851E9C1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DB73998-29B7-4207-909A-908795037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AF79B09-499F-4876-A2B2-B1B37C6AE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205-85F8-4C27-87FF-57B5C566D12A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3318FB2-9A13-48AD-A24E-9EB5E3BA2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30BA72-B388-4F84-9909-314D804D6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FFAF-6A56-410D-8986-61063326EB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152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CF3F8B-FB0D-403F-977D-75C899140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2C06C35-D073-4948-91F8-A78984E26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F3968D1-9D07-443E-9518-76A36E81C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73DED07-E4CC-4C37-92A9-4E55E8F819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547DD30-A0BD-4D6B-BB34-3D964A5A35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3689CC8-917E-403A-832A-A49C1AED7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205-85F8-4C27-87FF-57B5C566D12A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8F17F09-6A13-491C-912F-546E2B5A8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8EAFDC2-0106-43E4-AC77-2B457538B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FFAF-6A56-410D-8986-61063326EB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7763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2A9417-8DC8-47FF-8952-AC3E533B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D39CA38-9E16-46A5-AB48-A8932F37F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205-85F8-4C27-87FF-57B5C566D12A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C2A7C7-D336-4718-A135-CD0BA986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43AC67-B2F0-4F6C-BE86-AF871B866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FFAF-6A56-410D-8986-61063326EB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4907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1E44C60-DF7A-483F-945D-D3BE81B61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205-85F8-4C27-87FF-57B5C566D12A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373B93A-42CC-4E16-A210-A61BC1353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CCC4035-E812-4C5C-9532-0ABDAADC5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FFAF-6A56-410D-8986-61063326EB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176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B86ECA-3733-4CE0-A099-9B7D6360C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8C240C-E9A3-4CC9-AB32-494603A22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B1EA114-9912-41FF-BE8F-4BCC78422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38D8E94-EC5E-4003-9C62-4A02875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205-85F8-4C27-87FF-57B5C566D12A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EF6520-C049-498D-8673-6EB9B48AA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7AEC267-FF31-4C66-94F8-5C01F7FD3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FFAF-6A56-410D-8986-61063326EB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8473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50A021-E1B8-4A71-8306-A28E81CDC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37B73AF-872C-4129-9CD2-D5972EA023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FF90F6-346D-4B0C-BD11-790640CB6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167C399-54D4-40FD-8F65-1FF35974B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205-85F8-4C27-87FF-57B5C566D12A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81068C3-31EB-4C98-B7DB-D47979605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16C1649-A1CA-4F28-B158-9D0C5497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FFAF-6A56-410D-8986-61063326EB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20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74112B7-B7D1-4616-ABCC-13FA603AB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6CC3292-A422-47B4-89F2-4818F3217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A2DE61-C415-42B0-B1CC-6CF6C8D1E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55205-85F8-4C27-87FF-57B5C566D12A}" type="datetimeFigureOut">
              <a:rPr lang="sv-SE" smtClean="0"/>
              <a:t>2022-04-24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1BCF791-9AD8-489C-8B6C-D854B1D0A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1FD078E-64A7-42C7-9EAF-C647F59222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AFFAF-6A56-410D-8986-61063326EB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72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459127B8-9941-49A5-B843-ED7556E95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64" y="63327"/>
            <a:ext cx="12084671" cy="673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333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07DC5E30-1879-4C75-85A6-64FCF60D4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9" y="72852"/>
            <a:ext cx="12103722" cy="671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0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F87FBB71-C6D4-41BC-9299-8FA3CE364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4" y="0"/>
            <a:ext cx="120840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567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CBBB1CF4-7DD6-4327-AAD3-F3617FEFF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9" y="25225"/>
            <a:ext cx="12103722" cy="6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982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1F118642-7CC1-4CAD-A8E8-C72C0FA8F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13" y="28400"/>
            <a:ext cx="12122773" cy="68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6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334D4AA7-B29C-4967-8D6B-9B66B460C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2" y="6174"/>
            <a:ext cx="12160875" cy="684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36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Tielman Johan</dc:creator>
  <cp:lastModifiedBy>Peter Rosén</cp:lastModifiedBy>
  <cp:revision>1</cp:revision>
  <dcterms:created xsi:type="dcterms:W3CDTF">2022-04-06T11:57:19Z</dcterms:created>
  <dcterms:modified xsi:type="dcterms:W3CDTF">2022-04-24T11:08:39Z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5044c0-b6aa-4b2b-834d-65c9ef8bb134_Enabled">
    <vt:lpwstr>true</vt:lpwstr>
  </property>
  <property fmtid="{D5CDD505-2E9C-101B-9397-08002B2CF9AE}" pid="3" name="MSIP_Label_f45044c0-b6aa-4b2b-834d-65c9ef8bb134_SetDate">
    <vt:lpwstr>2022-04-06T11:57:19Z</vt:lpwstr>
  </property>
  <property fmtid="{D5CDD505-2E9C-101B-9397-08002B2CF9AE}" pid="4" name="MSIP_Label_f45044c0-b6aa-4b2b-834d-65c9ef8bb134_Method">
    <vt:lpwstr>Standard</vt:lpwstr>
  </property>
  <property fmtid="{D5CDD505-2E9C-101B-9397-08002B2CF9AE}" pid="5" name="MSIP_Label_f45044c0-b6aa-4b2b-834d-65c9ef8bb134_Name">
    <vt:lpwstr>f45044c0-b6aa-4b2b-834d-65c9ef8bb134</vt:lpwstr>
  </property>
  <property fmtid="{D5CDD505-2E9C-101B-9397-08002B2CF9AE}" pid="6" name="MSIP_Label_f45044c0-b6aa-4b2b-834d-65c9ef8bb134_SiteId">
    <vt:lpwstr>62a9c2c8-8b09-43be-a7fb-9a87875714a9</vt:lpwstr>
  </property>
  <property fmtid="{D5CDD505-2E9C-101B-9397-08002B2CF9AE}" pid="7" name="MSIP_Label_f45044c0-b6aa-4b2b-834d-65c9ef8bb134_ActionId">
    <vt:lpwstr>d3d10307-4fbe-4e64-a6e9-917541318839</vt:lpwstr>
  </property>
  <property fmtid="{D5CDD505-2E9C-101B-9397-08002B2CF9AE}" pid="8" name="MSIP_Label_f45044c0-b6aa-4b2b-834d-65c9ef8bb134_ContentBits">
    <vt:lpwstr>0</vt:lpwstr>
  </property>
</Properties>
</file>